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76" r:id="rId8"/>
    <p:sldId id="267" r:id="rId9"/>
    <p:sldId id="273" r:id="rId10"/>
    <p:sldId id="275" r:id="rId11"/>
    <p:sldId id="274" r:id="rId12"/>
    <p:sldId id="261" r:id="rId13"/>
    <p:sldId id="262" r:id="rId14"/>
    <p:sldId id="263" r:id="rId15"/>
    <p:sldId id="271" r:id="rId16"/>
    <p:sldId id="268" r:id="rId17"/>
    <p:sldId id="264" r:id="rId18"/>
    <p:sldId id="265" r:id="rId19"/>
    <p:sldId id="266" r:id="rId20"/>
    <p:sldId id="269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8653D41-FE6A-4A69-97CF-E2DBCDF6AE59}" type="datetimeFigureOut">
              <a:rPr lang="en-US" smtClean="0"/>
              <a:t>11/7/2014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B74028B-1F22-49A5-953A-96F4F7D896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-ssl.intel.com/content/www/us/en/education/k12/thinking-tools/seeing-reason/project-examples/unit-plans/road-safety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ineypd.wikispaces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e.intel.com/workspace/teacher/projectlisting.aspx?LID=en&amp;TID=se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Intel Thinking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Kelly Riney</a:t>
            </a:r>
          </a:p>
          <a:p>
            <a:r>
              <a:rPr lang="en-US" dirty="0" smtClean="0"/>
              <a:t>CRUHSD</a:t>
            </a:r>
          </a:p>
          <a:p>
            <a:r>
              <a:rPr lang="en-US" smtClean="0"/>
              <a:t>kriney@cruhsd.org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7292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6002424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159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838200"/>
            <a:ext cx="4975225" cy="525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840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024744" cy="1143000"/>
          </a:xfrm>
        </p:spPr>
        <p:txBody>
          <a:bodyPr/>
          <a:lstStyle/>
          <a:p>
            <a:r>
              <a:rPr lang="en-US" dirty="0" smtClean="0"/>
              <a:t>Seeing Reason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567108" cy="3508977"/>
          </a:xfrm>
        </p:spPr>
        <p:txBody>
          <a:bodyPr>
            <a:noAutofit/>
          </a:bodyPr>
          <a:lstStyle/>
          <a:p>
            <a:r>
              <a:rPr lang="en-US" sz="3600" dirty="0" smtClean="0"/>
              <a:t>Will help </a:t>
            </a:r>
            <a:r>
              <a:rPr lang="en-US" sz="3600" dirty="0"/>
              <a:t>students understand the cause-and-effect relationships of complex systems. </a:t>
            </a:r>
            <a:endParaRPr lang="en-US" sz="3600" dirty="0" smtClean="0"/>
          </a:p>
          <a:p>
            <a:r>
              <a:rPr lang="en-US" sz="3600" dirty="0" smtClean="0"/>
              <a:t>This </a:t>
            </a:r>
            <a:r>
              <a:rPr lang="en-US" sz="3600" dirty="0"/>
              <a:t>tool allows </a:t>
            </a:r>
            <a:r>
              <a:rPr lang="en-US" sz="3600" dirty="0" smtClean="0"/>
              <a:t>the creation of </a:t>
            </a:r>
            <a:r>
              <a:rPr lang="en-US" sz="3600" dirty="0"/>
              <a:t>visual maps that organize </a:t>
            </a:r>
            <a:r>
              <a:rPr lang="en-US" sz="3600" dirty="0" smtClean="0"/>
              <a:t>ideas </a:t>
            </a:r>
            <a:r>
              <a:rPr lang="en-US" sz="3600" dirty="0"/>
              <a:t>and </a:t>
            </a:r>
            <a:r>
              <a:rPr lang="en-US" sz="3600" dirty="0" smtClean="0"/>
              <a:t>build </a:t>
            </a:r>
            <a:r>
              <a:rPr lang="en-US" sz="3600" dirty="0"/>
              <a:t>collaborative reasoning skills.</a:t>
            </a:r>
          </a:p>
        </p:txBody>
      </p:sp>
    </p:spTree>
    <p:extLst>
      <p:ext uri="{BB962C8B-B14F-4D97-AF65-F5344CB8AC3E}">
        <p14:creationId xmlns:p14="http://schemas.microsoft.com/office/powerpoint/2010/main" val="221934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98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to project</a:t>
            </a:r>
          </a:p>
          <a:p>
            <a:r>
              <a:rPr lang="en-US" dirty="0">
                <a:hlinkClick r:id="rId2"/>
              </a:rPr>
              <a:t>https://www-ssl.intel.com/content/www/us/en/education/k12/thinking-tools/seeing-reason/project-examples/unit-plans/road-safety.html</a:t>
            </a:r>
            <a:r>
              <a:rPr lang="en-US" dirty="0" smtClean="0"/>
              <a:t>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578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 into groups of (2-4 based on class size).</a:t>
            </a:r>
          </a:p>
          <a:p>
            <a:r>
              <a:rPr lang="en-US" dirty="0" err="1" smtClean="0"/>
              <a:t>GoTo</a:t>
            </a:r>
            <a:r>
              <a:rPr lang="en-US" dirty="0" smtClean="0"/>
              <a:t>…..https</a:t>
            </a:r>
            <a:r>
              <a:rPr lang="en-US" dirty="0"/>
              <a:t>://</a:t>
            </a:r>
            <a:r>
              <a:rPr lang="en-US" dirty="0" smtClean="0"/>
              <a:t>educate.intel.com/workspace/student/loginpage.aspx?LID=en</a:t>
            </a:r>
          </a:p>
          <a:p>
            <a:pPr lvl="2"/>
            <a:r>
              <a:rPr lang="en-US" dirty="0" smtClean="0"/>
              <a:t>OR</a:t>
            </a:r>
          </a:p>
          <a:p>
            <a:r>
              <a:rPr lang="en-US" dirty="0" smtClean="0"/>
              <a:t>From the wiki click on the link to the student login</a:t>
            </a:r>
          </a:p>
          <a:p>
            <a:pPr lvl="1"/>
            <a:r>
              <a:rPr lang="en-US" dirty="0" smtClean="0"/>
              <a:t>You will login using the information on the slips being handed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0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Go back to the main page for the seeing reason tool.</a:t>
            </a:r>
          </a:p>
          <a:p>
            <a:r>
              <a:rPr lang="en-US" dirty="0" smtClean="0"/>
              <a:t>You will have approximately 5 min to do the following…..</a:t>
            </a:r>
          </a:p>
          <a:p>
            <a:r>
              <a:rPr lang="en-US" dirty="0" smtClean="0"/>
              <a:t>Click on Project Examples and take a look at some of the unit plans and project ideas.</a:t>
            </a:r>
          </a:p>
          <a:p>
            <a:r>
              <a:rPr lang="en-US" dirty="0" smtClean="0"/>
              <a:t>Click on Instructional Strategies, take a moment and explore the thoughts and advice.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4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Showing Evidence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dirty="0"/>
              <a:t>Teach students how to use a visual framework to construct a well-reasoned argument and prove their case with credible evidence.</a:t>
            </a:r>
          </a:p>
        </p:txBody>
      </p:sp>
    </p:spTree>
    <p:extLst>
      <p:ext uri="{BB962C8B-B14F-4D97-AF65-F5344CB8AC3E}">
        <p14:creationId xmlns:p14="http://schemas.microsoft.com/office/powerpoint/2010/main" val="28257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38200"/>
            <a:ext cx="8458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-The </a:t>
            </a:r>
            <a:r>
              <a:rPr lang="en-US" sz="3200" dirty="0"/>
              <a:t>tool provides a visual framework to make claims, identify evidence, evaluate the quality of that evidence, explain how the evidence supports or weakens claims, and reach conclusions based on the evidence.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4068956"/>
            <a:ext cx="8534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-Students </a:t>
            </a:r>
            <a:r>
              <a:rPr lang="en-US" sz="3200" dirty="0"/>
              <a:t>may work on their claims and evidence at home or at school, and can be paired with another team to review their ideas.</a:t>
            </a:r>
          </a:p>
        </p:txBody>
      </p:sp>
    </p:spTree>
    <p:extLst>
      <p:ext uri="{BB962C8B-B14F-4D97-AF65-F5344CB8AC3E}">
        <p14:creationId xmlns:p14="http://schemas.microsoft.com/office/powerpoint/2010/main" val="312899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80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my PD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620000" cy="3508977"/>
          </a:xfrm>
        </p:spPr>
        <p:txBody>
          <a:bodyPr>
            <a:normAutofit fontScale="92500"/>
          </a:bodyPr>
          <a:lstStyle/>
          <a:p>
            <a:r>
              <a:rPr lang="en-US" sz="4400" dirty="0" smtClean="0"/>
              <a:t>To make it easier to </a:t>
            </a:r>
            <a:r>
              <a:rPr lang="en-US" sz="4400" dirty="0" smtClean="0"/>
              <a:t>access </a:t>
            </a:r>
            <a:r>
              <a:rPr lang="en-US" sz="4400" dirty="0" smtClean="0"/>
              <a:t>the links please take a moment and go to:</a:t>
            </a:r>
          </a:p>
          <a:p>
            <a:r>
              <a:rPr lang="en-US" sz="3900" dirty="0" smtClean="0">
                <a:hlinkClick r:id="rId2"/>
              </a:rPr>
              <a:t>www.rineypd.wikispaces.com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15679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Before you try it out….. A tip about adding teams.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educate.intel.com/workspace/teacher/projectlisting.aspx?LID=en&amp;TID=se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After you have added evidence, made a claim etc. go ahead and check out the project examples and instructional strategies.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87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lang="en-US" dirty="0" smtClean="0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81200"/>
            <a:ext cx="6777317" cy="3508977"/>
          </a:xfrm>
        </p:spPr>
        <p:txBody>
          <a:bodyPr>
            <a:noAutofit/>
          </a:bodyPr>
          <a:lstStyle/>
          <a:p>
            <a:r>
              <a:rPr lang="en-US" dirty="0" smtClean="0"/>
              <a:t>Please complete the exit slip</a:t>
            </a:r>
          </a:p>
          <a:p>
            <a:endParaRPr lang="en-US" dirty="0"/>
          </a:p>
          <a:p>
            <a:r>
              <a:rPr lang="en-US" dirty="0" smtClean="0"/>
              <a:t>2 take </a:t>
            </a:r>
            <a:r>
              <a:rPr lang="en-US" dirty="0" err="1" smtClean="0"/>
              <a:t>aways</a:t>
            </a:r>
            <a:r>
              <a:rPr lang="en-US" dirty="0" smtClean="0"/>
              <a:t>: </a:t>
            </a:r>
            <a:r>
              <a:rPr lang="en-US" dirty="0" smtClean="0"/>
              <a:t> </a:t>
            </a:r>
            <a:r>
              <a:rPr lang="en-US" dirty="0" smtClean="0"/>
              <a:t>things you liked or can use from the session.</a:t>
            </a:r>
          </a:p>
          <a:p>
            <a:r>
              <a:rPr lang="en-US" dirty="0" smtClean="0"/>
              <a:t>2 questions or concerns you still have.</a:t>
            </a:r>
          </a:p>
          <a:p>
            <a:r>
              <a:rPr lang="en-US" dirty="0" smtClean="0"/>
              <a:t>Leave your name and email if you wish to receive a reply.</a:t>
            </a:r>
          </a:p>
          <a:p>
            <a:endParaRPr lang="en-US" dirty="0"/>
          </a:p>
          <a:p>
            <a:r>
              <a:rPr lang="en-US" dirty="0" smtClean="0"/>
              <a:t>Don’t forget you can reach me through the wiki or my email.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5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024744" cy="1143000"/>
          </a:xfrm>
        </p:spPr>
        <p:txBody>
          <a:bodyPr/>
          <a:lstStyle/>
          <a:p>
            <a:r>
              <a:rPr lang="en-US" dirty="0" smtClean="0"/>
              <a:t>Visual Ranking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4400" dirty="0" smtClean="0">
                <a:effectLst/>
              </a:rPr>
              <a:t>Help your students identify and refine criteria as they assign rankings to a list. </a:t>
            </a:r>
          </a:p>
          <a:p>
            <a:r>
              <a:rPr lang="en-US" sz="4400" dirty="0" smtClean="0">
                <a:effectLst/>
              </a:rPr>
              <a:t>This tool can also help students to better organize ideas, debate differences, and reach a consensus.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6478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94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615" y="76200"/>
            <a:ext cx="8229600" cy="1143000"/>
          </a:xfrm>
        </p:spPr>
        <p:txBody>
          <a:bodyPr/>
          <a:lstStyle/>
          <a:p>
            <a:r>
              <a:rPr lang="en-US" dirty="0" smtClean="0"/>
              <a:t>Students can compare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85" y="11430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1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 out!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 into groups of (2-4 based on class size).</a:t>
            </a:r>
          </a:p>
          <a:p>
            <a:r>
              <a:rPr lang="en-US" dirty="0" err="1" smtClean="0"/>
              <a:t>GoTo</a:t>
            </a:r>
            <a:r>
              <a:rPr lang="en-US" dirty="0" smtClean="0"/>
              <a:t>…..https</a:t>
            </a:r>
            <a:r>
              <a:rPr lang="en-US" dirty="0"/>
              <a:t>://</a:t>
            </a:r>
            <a:r>
              <a:rPr lang="en-US" dirty="0" smtClean="0"/>
              <a:t>educate.intel.com/workspace/student/loginpage.aspx?LID=en</a:t>
            </a:r>
          </a:p>
          <a:p>
            <a:pPr lvl="2"/>
            <a:r>
              <a:rPr lang="en-US" dirty="0" smtClean="0"/>
              <a:t>OR</a:t>
            </a:r>
          </a:p>
          <a:p>
            <a:r>
              <a:rPr lang="en-US" dirty="0" smtClean="0"/>
              <a:t>From the wiki click on the link to the student login</a:t>
            </a:r>
          </a:p>
          <a:p>
            <a:pPr lvl="1"/>
            <a:r>
              <a:rPr lang="en-US" dirty="0" smtClean="0"/>
              <a:t>You will login using the information on the slips being handed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69" y="533399"/>
            <a:ext cx="6177476" cy="592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971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Explore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Go back to the main page for the visual ranking tool.</a:t>
            </a:r>
          </a:p>
          <a:p>
            <a:r>
              <a:rPr lang="en-US" dirty="0" smtClean="0"/>
              <a:t>You will have approximately 15 min to do the following…..</a:t>
            </a:r>
          </a:p>
          <a:p>
            <a:r>
              <a:rPr lang="en-US" dirty="0" smtClean="0"/>
              <a:t>Click on Project Examples and take a look at some of the unit plans and project ideas.</a:t>
            </a:r>
          </a:p>
          <a:p>
            <a:r>
              <a:rPr lang="en-US" dirty="0" smtClean="0"/>
              <a:t>Click on Instructional Strategies, take a moment and explore the thoughts and advice.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34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an Intel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Please follow the directions on the handout Intel Thinking Tools Directions Brief to create an account.  Be sure to save your username and password.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8889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477</TotalTime>
  <Words>533</Words>
  <Application>Microsoft Office PowerPoint</Application>
  <PresentationFormat>On-screen Show (4:3)</PresentationFormat>
  <Paragraphs>58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Austin</vt:lpstr>
      <vt:lpstr>Intel Thinking Tools</vt:lpstr>
      <vt:lpstr>Getting to my PD Wiki</vt:lpstr>
      <vt:lpstr>Visual Ranking Tool</vt:lpstr>
      <vt:lpstr>PowerPoint Presentation</vt:lpstr>
      <vt:lpstr>Students can compare </vt:lpstr>
      <vt:lpstr>Try it out!</vt:lpstr>
      <vt:lpstr>PowerPoint Presentation</vt:lpstr>
      <vt:lpstr>Time to Explore</vt:lpstr>
      <vt:lpstr>Create an Intel Account</vt:lpstr>
      <vt:lpstr>PowerPoint Presentation</vt:lpstr>
      <vt:lpstr>PowerPoint Presentation</vt:lpstr>
      <vt:lpstr>Seeing Reason Tool</vt:lpstr>
      <vt:lpstr>PowerPoint Presentation</vt:lpstr>
      <vt:lpstr>Interactive Demo</vt:lpstr>
      <vt:lpstr>Try it out!</vt:lpstr>
      <vt:lpstr>Time to Explore</vt:lpstr>
      <vt:lpstr>Showing Evidence Tool</vt:lpstr>
      <vt:lpstr>PowerPoint Presentation</vt:lpstr>
      <vt:lpstr>PowerPoint Presentation</vt:lpstr>
      <vt:lpstr>Try the Tool</vt:lpstr>
      <vt:lpstr>Closure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 Thinking Tools</dc:title>
  <dc:creator>Kelly Riney</dc:creator>
  <cp:lastModifiedBy>Kelly Riney</cp:lastModifiedBy>
  <cp:revision>23</cp:revision>
  <dcterms:created xsi:type="dcterms:W3CDTF">2013-09-25T19:06:53Z</dcterms:created>
  <dcterms:modified xsi:type="dcterms:W3CDTF">2014-11-07T22:26:59Z</dcterms:modified>
</cp:coreProperties>
</file>